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08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D9593-E740-4C20-A303-8A7CEEEF9BFC}" type="datetimeFigureOut">
              <a:rPr lang="en-US" smtClean="0"/>
              <a:pPr/>
              <a:t>3/5/2012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EECE4-06C6-4B0D-B418-4E1A5805EF5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D9593-E740-4C20-A303-8A7CEEEF9BFC}" type="datetimeFigureOut">
              <a:rPr lang="en-US" smtClean="0"/>
              <a:pPr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EECE4-06C6-4B0D-B418-4E1A5805EF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D9593-E740-4C20-A303-8A7CEEEF9BFC}" type="datetimeFigureOut">
              <a:rPr lang="en-US" smtClean="0"/>
              <a:pPr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EECE4-06C6-4B0D-B418-4E1A5805EF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D9593-E740-4C20-A303-8A7CEEEF9BFC}" type="datetimeFigureOut">
              <a:rPr lang="en-US" smtClean="0"/>
              <a:pPr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EECE4-06C6-4B0D-B418-4E1A5805EF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D9593-E740-4C20-A303-8A7CEEEF9BFC}" type="datetimeFigureOut">
              <a:rPr lang="en-US" smtClean="0"/>
              <a:pPr/>
              <a:t>3/5/2012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61EECE4-06C6-4B0D-B418-4E1A5805EF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D9593-E740-4C20-A303-8A7CEEEF9BFC}" type="datetimeFigureOut">
              <a:rPr lang="en-US" smtClean="0"/>
              <a:pPr/>
              <a:t>3/5/2012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EECE4-06C6-4B0D-B418-4E1A5805EF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D9593-E740-4C20-A303-8A7CEEEF9BFC}" type="datetimeFigureOut">
              <a:rPr lang="en-US" smtClean="0"/>
              <a:pPr/>
              <a:t>3/5/2012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EECE4-06C6-4B0D-B418-4E1A5805EF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D9593-E740-4C20-A303-8A7CEEEF9BFC}" type="datetimeFigureOut">
              <a:rPr lang="en-US" smtClean="0"/>
              <a:pPr/>
              <a:t>3/5/2012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EECE4-06C6-4B0D-B418-4E1A5805EF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D9593-E740-4C20-A303-8A7CEEEF9BFC}" type="datetimeFigureOut">
              <a:rPr lang="en-US" smtClean="0"/>
              <a:pPr/>
              <a:t>3/5/2012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EECE4-06C6-4B0D-B418-4E1A5805EF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D9593-E740-4C20-A303-8A7CEEEF9BFC}" type="datetimeFigureOut">
              <a:rPr lang="en-US" smtClean="0"/>
              <a:pPr/>
              <a:t>3/5/2012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EECE4-06C6-4B0D-B418-4E1A5805EF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D9593-E740-4C20-A303-8A7CEEEF9BFC}" type="datetimeFigureOut">
              <a:rPr lang="en-US" smtClean="0"/>
              <a:pPr/>
              <a:t>3/5/2012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EECE4-06C6-4B0D-B418-4E1A5805EF5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D7D9593-E740-4C20-A303-8A7CEEEF9BFC}" type="datetimeFigureOut">
              <a:rPr lang="en-US" smtClean="0"/>
              <a:pPr/>
              <a:t>3/5/2012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61EECE4-06C6-4B0D-B418-4E1A5805EF5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States of matter review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happens to the matter during a phase change?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amount of matter stays the same (mass and matter is conserved)</a:t>
            </a:r>
          </a:p>
          <a:p>
            <a:endParaRPr lang="en-US" dirty="0" smtClean="0"/>
          </a:p>
          <a:p>
            <a:r>
              <a:rPr lang="en-US" dirty="0" smtClean="0"/>
              <a:t>The energy level of the matter changes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WHICH ONE HAS MORE ENERGY?</a:t>
            </a:r>
            <a:endParaRPr 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42682"/>
            <a:ext cx="3505200" cy="3648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15786" y="1981200"/>
            <a:ext cx="3528214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Which one is hotter?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42682"/>
            <a:ext cx="3505200" cy="3648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15786" y="1981200"/>
            <a:ext cx="3528214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terms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b="1" i="1" u="sng" dirty="0" smtClean="0"/>
              <a:t>Atom</a:t>
            </a:r>
            <a:r>
              <a:rPr lang="en-US" dirty="0" smtClean="0"/>
              <a:t> – smallest piece of something that has the characteristics of that material</a:t>
            </a:r>
          </a:p>
          <a:p>
            <a:endParaRPr lang="en-US" dirty="0" smtClean="0"/>
          </a:p>
          <a:p>
            <a:r>
              <a:rPr lang="en-US" sz="3200" b="1" i="1" u="sng" dirty="0" smtClean="0"/>
              <a:t>Molecule </a:t>
            </a:r>
            <a:r>
              <a:rPr lang="en-US" dirty="0" smtClean="0"/>
              <a:t>– two or more atoms joined together</a:t>
            </a:r>
          </a:p>
          <a:p>
            <a:endParaRPr lang="en-US" dirty="0" smtClean="0"/>
          </a:p>
          <a:p>
            <a:r>
              <a:rPr lang="en-US" sz="3200" b="1" i="1" u="sng" dirty="0" smtClean="0"/>
              <a:t>Element</a:t>
            </a:r>
            <a:r>
              <a:rPr lang="en-US" dirty="0" smtClean="0"/>
              <a:t> – something made of just one type of atom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are three states of matter?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Solids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Have a definite shape and volume</a:t>
            </a:r>
          </a:p>
          <a:p>
            <a:endParaRPr lang="en-US" dirty="0" smtClean="0"/>
          </a:p>
          <a:p>
            <a:r>
              <a:rPr lang="en-US" dirty="0" smtClean="0"/>
              <a:t>Cannot be compressed</a:t>
            </a:r>
          </a:p>
          <a:p>
            <a:endParaRPr lang="en-US" dirty="0" smtClean="0"/>
          </a:p>
          <a:p>
            <a:r>
              <a:rPr lang="en-US" dirty="0" smtClean="0"/>
              <a:t>Have molecules or atoms that are close together and vibrate in place, but do not move past one another. </a:t>
            </a:r>
          </a:p>
          <a:p>
            <a:endParaRPr lang="en-US" dirty="0" smtClean="0"/>
          </a:p>
          <a:p>
            <a:r>
              <a:rPr lang="en-US" dirty="0" smtClean="0"/>
              <a:t>Atoms and Molecules are moving slowly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Solid molecular structure </a:t>
            </a:r>
            <a:endParaRPr lang="en-US" dirty="0"/>
          </a:p>
        </p:txBody>
      </p:sp>
      <p:pic>
        <p:nvPicPr>
          <p:cNvPr id="1026" name="Picture 2" descr="http://www.meta-synthesis.com/webbook/38_laing/200px-Sodium-chloride-3D-ioni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133600"/>
            <a:ext cx="3429000" cy="3274696"/>
          </a:xfrm>
          <a:prstGeom prst="rect">
            <a:avLst/>
          </a:prstGeom>
          <a:noFill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7000" y="2133600"/>
            <a:ext cx="1524001" cy="3112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Liquid Molecular Structure</a:t>
            </a:r>
            <a:endParaRPr lang="en-US" dirty="0"/>
          </a:p>
        </p:txBody>
      </p:sp>
      <p:pic>
        <p:nvPicPr>
          <p:cNvPr id="17410" name="Picture 2" descr="https://thescienceclassroom.wikispaces.com/file/view/liquid.jpg/226438942/liqui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95400"/>
            <a:ext cx="2923954" cy="3048000"/>
          </a:xfrm>
          <a:prstGeom prst="rect">
            <a:avLst/>
          </a:prstGeom>
          <a:noFill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4367463"/>
            <a:ext cx="1752600" cy="2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4334690"/>
            <a:ext cx="1447800" cy="2523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19775" y="1295400"/>
            <a:ext cx="2983279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Gas Molecular Structure</a:t>
            </a:r>
            <a:endParaRPr lang="en-US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2367936"/>
            <a:ext cx="1524000" cy="4490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10388" y="1371600"/>
            <a:ext cx="2233612" cy="3958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828800"/>
            <a:ext cx="340995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go we get matter to change phases?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Add energy</a:t>
            </a:r>
          </a:p>
          <a:p>
            <a:pPr lvl="1"/>
            <a:r>
              <a:rPr lang="en-US" dirty="0" smtClean="0"/>
              <a:t>Usually in the form of heat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So what happens when we heat matter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51510" indent="-514350">
              <a:buFont typeface="+mj-lt"/>
              <a:buAutoNum type="arabicPeriod"/>
            </a:pPr>
            <a:r>
              <a:rPr lang="en-US" dirty="0" smtClean="0"/>
              <a:t>Molecules and atoms gain energy and begin to move faster.</a:t>
            </a:r>
          </a:p>
          <a:p>
            <a:pPr marL="651510" indent="-514350">
              <a:buFont typeface="+mj-lt"/>
              <a:buAutoNum type="arabicPeriod"/>
            </a:pPr>
            <a:endParaRPr lang="en-US" dirty="0" smtClean="0"/>
          </a:p>
          <a:p>
            <a:pPr marL="651510" indent="-514350">
              <a:buFont typeface="+mj-lt"/>
              <a:buAutoNum type="arabicPeriod"/>
            </a:pPr>
            <a:r>
              <a:rPr lang="en-US" dirty="0" smtClean="0"/>
              <a:t>The material expands as the atoms and molecules move faster and further apart.</a:t>
            </a:r>
          </a:p>
          <a:p>
            <a:pPr marL="651510" indent="-514350">
              <a:buFont typeface="+mj-lt"/>
              <a:buAutoNum type="arabicPeriod"/>
            </a:pPr>
            <a:endParaRPr lang="en-US" dirty="0" smtClean="0"/>
          </a:p>
          <a:p>
            <a:pPr marL="651510" indent="-514350">
              <a:buFont typeface="+mj-lt"/>
              <a:buAutoNum type="arabicPeriod"/>
            </a:pPr>
            <a:r>
              <a:rPr lang="en-US" dirty="0" smtClean="0"/>
              <a:t>Once the molecules and atoms have gained enough energy, the matter changes phase.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498</TotalTime>
  <Words>196</Words>
  <Application>Microsoft Office PowerPoint</Application>
  <PresentationFormat>On-screen Show (4:3)</PresentationFormat>
  <Paragraphs>34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Apex</vt:lpstr>
      <vt:lpstr>States of matter review</vt:lpstr>
      <vt:lpstr>Key terms</vt:lpstr>
      <vt:lpstr>What are three states of matter?</vt:lpstr>
      <vt:lpstr>Solids</vt:lpstr>
      <vt:lpstr>Solid molecular structure </vt:lpstr>
      <vt:lpstr>Liquid Molecular Structure</vt:lpstr>
      <vt:lpstr>Gas Molecular Structure</vt:lpstr>
      <vt:lpstr>How go we get matter to change phases?</vt:lpstr>
      <vt:lpstr>So what happens when we heat matter</vt:lpstr>
      <vt:lpstr>What happens to the matter during a phase change?</vt:lpstr>
      <vt:lpstr>WHICH ONE HAS MORE ENERGY?</vt:lpstr>
      <vt:lpstr>Which one is hotter?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States of matter review</dc:title>
  <dc:creator>Kate</dc:creator>
  <cp:lastModifiedBy>cliberti</cp:lastModifiedBy>
  <cp:revision>1</cp:revision>
  <dcterms:created xsi:type="dcterms:W3CDTF">2012-03-05T00:40:18Z</dcterms:created>
  <dcterms:modified xsi:type="dcterms:W3CDTF">2012-03-05T20:44:43Z</dcterms:modified>
</cp:coreProperties>
</file>